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125"/>
  </p:notesMasterIdLst>
  <p:handoutMasterIdLst>
    <p:handoutMasterId r:id="rId126"/>
  </p:handoutMasterIdLst>
  <p:sldIdLst>
    <p:sldId id="288" r:id="rId2"/>
    <p:sldId id="619" r:id="rId3"/>
    <p:sldId id="630" r:id="rId4"/>
    <p:sldId id="614" r:id="rId5"/>
    <p:sldId id="613" r:id="rId6"/>
    <p:sldId id="633" r:id="rId7"/>
    <p:sldId id="615" r:id="rId8"/>
    <p:sldId id="618" r:id="rId9"/>
    <p:sldId id="634" r:id="rId10"/>
    <p:sldId id="635" r:id="rId11"/>
    <p:sldId id="637" r:id="rId12"/>
    <p:sldId id="641" r:id="rId13"/>
    <p:sldId id="642" r:id="rId14"/>
    <p:sldId id="643" r:id="rId15"/>
    <p:sldId id="645" r:id="rId16"/>
    <p:sldId id="646" r:id="rId17"/>
    <p:sldId id="647" r:id="rId18"/>
    <p:sldId id="648" r:id="rId19"/>
    <p:sldId id="670" r:id="rId20"/>
    <p:sldId id="671" r:id="rId21"/>
    <p:sldId id="649" r:id="rId22"/>
    <p:sldId id="650" r:id="rId23"/>
    <p:sldId id="651" r:id="rId24"/>
    <p:sldId id="652" r:id="rId25"/>
    <p:sldId id="653" r:id="rId26"/>
    <p:sldId id="672" r:id="rId27"/>
    <p:sldId id="673" r:id="rId28"/>
    <p:sldId id="674" r:id="rId29"/>
    <p:sldId id="676" r:id="rId30"/>
    <p:sldId id="675" r:id="rId31"/>
    <p:sldId id="677" r:id="rId32"/>
    <p:sldId id="678" r:id="rId33"/>
    <p:sldId id="654" r:id="rId34"/>
    <p:sldId id="655" r:id="rId35"/>
    <p:sldId id="656" r:id="rId36"/>
    <p:sldId id="680" r:id="rId37"/>
    <p:sldId id="681" r:id="rId38"/>
    <p:sldId id="682" r:id="rId39"/>
    <p:sldId id="657" r:id="rId40"/>
    <p:sldId id="658" r:id="rId41"/>
    <p:sldId id="660" r:id="rId42"/>
    <p:sldId id="661" r:id="rId43"/>
    <p:sldId id="662" r:id="rId44"/>
    <p:sldId id="663" r:id="rId45"/>
    <p:sldId id="664" r:id="rId46"/>
    <p:sldId id="665" r:id="rId47"/>
    <p:sldId id="666" r:id="rId48"/>
    <p:sldId id="685" r:id="rId49"/>
    <p:sldId id="686" r:id="rId50"/>
    <p:sldId id="687" r:id="rId51"/>
    <p:sldId id="689" r:id="rId52"/>
    <p:sldId id="688" r:id="rId53"/>
    <p:sldId id="690" r:id="rId54"/>
    <p:sldId id="691" r:id="rId55"/>
    <p:sldId id="692" r:id="rId56"/>
    <p:sldId id="693" r:id="rId57"/>
    <p:sldId id="696" r:id="rId58"/>
    <p:sldId id="695" r:id="rId59"/>
    <p:sldId id="697" r:id="rId60"/>
    <p:sldId id="700" r:id="rId61"/>
    <p:sldId id="701" r:id="rId62"/>
    <p:sldId id="668" r:id="rId63"/>
    <p:sldId id="669" r:id="rId64"/>
    <p:sldId id="702" r:id="rId65"/>
    <p:sldId id="703" r:id="rId66"/>
    <p:sldId id="704" r:id="rId67"/>
    <p:sldId id="705" r:id="rId68"/>
    <p:sldId id="726" r:id="rId69"/>
    <p:sldId id="725" r:id="rId70"/>
    <p:sldId id="727" r:id="rId71"/>
    <p:sldId id="728" r:id="rId72"/>
    <p:sldId id="729" r:id="rId73"/>
    <p:sldId id="730" r:id="rId74"/>
    <p:sldId id="731" r:id="rId75"/>
    <p:sldId id="679" r:id="rId76"/>
    <p:sldId id="732" r:id="rId77"/>
    <p:sldId id="683" r:id="rId78"/>
    <p:sldId id="684" r:id="rId79"/>
    <p:sldId id="734" r:id="rId80"/>
    <p:sldId id="735" r:id="rId81"/>
    <p:sldId id="736" r:id="rId82"/>
    <p:sldId id="737" r:id="rId83"/>
    <p:sldId id="738" r:id="rId84"/>
    <p:sldId id="739" r:id="rId85"/>
    <p:sldId id="740" r:id="rId86"/>
    <p:sldId id="741" r:id="rId87"/>
    <p:sldId id="742" r:id="rId88"/>
    <p:sldId id="694" r:id="rId89"/>
    <p:sldId id="743" r:id="rId90"/>
    <p:sldId id="744" r:id="rId91"/>
    <p:sldId id="745" r:id="rId92"/>
    <p:sldId id="746" r:id="rId93"/>
    <p:sldId id="748" r:id="rId94"/>
    <p:sldId id="749" r:id="rId95"/>
    <p:sldId id="750" r:id="rId96"/>
    <p:sldId id="751" r:id="rId97"/>
    <p:sldId id="752" r:id="rId98"/>
    <p:sldId id="753" r:id="rId99"/>
    <p:sldId id="754" r:id="rId100"/>
    <p:sldId id="706" r:id="rId101"/>
    <p:sldId id="707" r:id="rId102"/>
    <p:sldId id="708" r:id="rId103"/>
    <p:sldId id="709" r:id="rId104"/>
    <p:sldId id="710" r:id="rId105"/>
    <p:sldId id="755" r:id="rId106"/>
    <p:sldId id="711" r:id="rId107"/>
    <p:sldId id="712" r:id="rId108"/>
    <p:sldId id="713" r:id="rId109"/>
    <p:sldId id="714" r:id="rId110"/>
    <p:sldId id="715" r:id="rId111"/>
    <p:sldId id="716" r:id="rId112"/>
    <p:sldId id="717" r:id="rId113"/>
    <p:sldId id="756" r:id="rId114"/>
    <p:sldId id="757" r:id="rId115"/>
    <p:sldId id="718" r:id="rId116"/>
    <p:sldId id="719" r:id="rId117"/>
    <p:sldId id="758" r:id="rId118"/>
    <p:sldId id="720" r:id="rId119"/>
    <p:sldId id="721" r:id="rId120"/>
    <p:sldId id="722" r:id="rId121"/>
    <p:sldId id="723" r:id="rId122"/>
    <p:sldId id="724" r:id="rId123"/>
    <p:sldId id="759" r:id="rId1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1BA"/>
    <a:srgbClr val="525EC3"/>
    <a:srgbClr val="60B4F0"/>
    <a:srgbClr val="5FB5F0"/>
    <a:srgbClr val="69C830"/>
    <a:srgbClr val="64BE2E"/>
    <a:srgbClr val="4745A4"/>
    <a:srgbClr val="3F4AA4"/>
    <a:srgbClr val="64D719"/>
    <a:srgbClr val="79D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94600" autoAdjust="0"/>
  </p:normalViewPr>
  <p:slideViewPr>
    <p:cSldViewPr snapToGrid="0">
      <p:cViewPr varScale="1">
        <p:scale>
          <a:sx n="54" d="100"/>
          <a:sy n="54" d="100"/>
        </p:scale>
        <p:origin x="52" y="10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59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09708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1931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8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0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© 2018 </a:t>
            </a:r>
            <a:r>
              <a:rPr lang="en-US" altLang="ko-KR" sz="1000" dirty="0" err="1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9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7" name="Group 192"/>
          <p:cNvGrpSpPr>
            <a:grpSpLocks/>
          </p:cNvGrpSpPr>
          <p:nvPr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개요와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설치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</a:t>
            </a:r>
            <a:r>
              <a:rPr lang="en-US" altLang="ko-KR" sz="1800" b="1" dirty="0" err="1"/>
              <a:t>haxm</a:t>
            </a:r>
            <a:r>
              <a:rPr lang="en-US" altLang="ko-KR" sz="1800" b="1" dirty="0"/>
              <a:t>-windows_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.zip </a:t>
            </a:r>
            <a:r>
              <a:rPr lang="ko-KR" altLang="en-US" sz="1800" b="1" dirty="0"/>
              <a:t>파일의 압축을 풀기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intelhaxmandroid.exe </a:t>
            </a:r>
            <a:r>
              <a:rPr lang="ko-KR" altLang="en-US" sz="1800" b="1" dirty="0"/>
              <a:t>파일을 실행해서 설치를 진행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(3/4)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73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913583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큰따옴표</a:t>
            </a:r>
            <a:r>
              <a:rPr lang="en-US" altLang="ko-KR" sz="1600" b="1" dirty="0"/>
              <a:t>(“ “)</a:t>
            </a:r>
            <a:r>
              <a:rPr lang="ko-KR" altLang="en-US" sz="1600" b="1" dirty="0"/>
              <a:t> 안에 커서를 가져다 놓고 </a:t>
            </a:r>
            <a:r>
              <a:rPr lang="en-US" altLang="ko-KR" sz="1600" b="1" dirty="0"/>
              <a:t>[Ctrl]+[Space Bar]</a:t>
            </a:r>
            <a:r>
              <a:rPr lang="ko-KR" altLang="en-US" sz="1600" b="1" dirty="0"/>
              <a:t>를 누르면 내용을 쓸 수 있음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2883471"/>
            <a:ext cx="6791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</a:rPr>
              <a:t>1</a:t>
            </a:r>
            <a:r>
              <a:rPr lang="ko-KR" altLang="en-US" sz="1800" b="1" dirty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[9/25]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0" y="1557337"/>
            <a:ext cx="79914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[res]-[values]-[strings.xml]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더블클릭해서</a:t>
            </a:r>
            <a:r>
              <a:rPr lang="ko-KR" altLang="en-US" sz="1600" b="1" dirty="0"/>
              <a:t> 코드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8" y="2703368"/>
            <a:ext cx="6935932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[11/25]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strBtn1 </a:t>
            </a:r>
            <a:r>
              <a:rPr lang="ko-KR" altLang="en-US" sz="1600" b="1" dirty="0"/>
              <a:t>문자열을 추가한 후 저장</a:t>
            </a:r>
            <a:endParaRPr lang="en-US" altLang="ko-KR" sz="1600" b="1" dirty="0"/>
          </a:p>
        </p:txBody>
      </p:sp>
      <p:pic>
        <p:nvPicPr>
          <p:cNvPr id="4" name="Picture 3" descr="스크린샷 2017-02-26 오후 12.4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7200900" cy="187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[12/25]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에서 하단의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클릭해서 그래픽 화면으로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3" y="2845371"/>
            <a:ext cx="5903925" cy="33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[13/25]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 </a:t>
            </a:r>
            <a:r>
              <a:rPr lang="ko-KR" altLang="en-US" sz="1600" b="1" dirty="0"/>
              <a:t>아이콘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2769171"/>
            <a:ext cx="3552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[java]-[</a:t>
            </a:r>
            <a:r>
              <a:rPr lang="ko-KR" altLang="en-US" sz="1600" b="1" dirty="0"/>
              <a:t>패키지 이름</a:t>
            </a:r>
            <a:r>
              <a:rPr lang="en-US" altLang="ko-KR" sz="1600" b="1" dirty="0"/>
              <a:t>]-[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</a:t>
            </a:r>
            <a:r>
              <a:rPr lang="ko-KR" altLang="en-US" sz="1600" b="1" dirty="0" err="1"/>
              <a:t>더블클릭하면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Java </a:t>
            </a:r>
            <a:r>
              <a:rPr lang="ko-KR" altLang="en-US" sz="1600" b="1" dirty="0"/>
              <a:t>코드가 열림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829115"/>
            <a:ext cx="3924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[15/25]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구성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62440"/>
            <a:ext cx="6762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/>
              <a:t>‘+’ </a:t>
            </a:r>
            <a:r>
              <a:rPr lang="ko-KR" altLang="en-US" sz="1600" b="1" dirty="0"/>
              <a:t>아이콘을 클릭하면 행이 확장됨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[Ctrl]+[Alt]+[O]</a:t>
            </a:r>
            <a:r>
              <a:rPr lang="ko-KR" altLang="en-US" sz="1600" b="1" dirty="0"/>
              <a:t>를 누르면 불필요하게 </a:t>
            </a:r>
            <a:r>
              <a:rPr lang="ko-KR" altLang="en-US" sz="1600" b="1" dirty="0" err="1"/>
              <a:t>임포트된</a:t>
            </a:r>
            <a:r>
              <a:rPr lang="ko-KR" altLang="en-US" sz="1600" b="1" dirty="0"/>
              <a:t> 문장 제거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9" y="3095625"/>
            <a:ext cx="6800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Button</a:t>
            </a:r>
            <a:r>
              <a:rPr lang="ko-KR" altLang="en-US" sz="1600" b="1" dirty="0"/>
              <a:t> 변수 추가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멤버변수 위치인 </a:t>
            </a:r>
            <a:r>
              <a:rPr lang="en-US" altLang="ko-KR" sz="1600" b="1" dirty="0"/>
              <a:t>@Override</a:t>
            </a:r>
            <a:r>
              <a:rPr lang="ko-KR" altLang="en-US" sz="1600" b="1" dirty="0"/>
              <a:t> 바로 위에 다음을 입력</a:t>
            </a:r>
            <a:endParaRPr lang="en-US" altLang="ko-KR" sz="1600" b="1" dirty="0"/>
          </a:p>
        </p:txBody>
      </p:sp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49600"/>
            <a:ext cx="6373983" cy="554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666251"/>
            <a:ext cx="66588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진행된 후 완료되면 ‘</a:t>
            </a:r>
            <a:r>
              <a:rPr lang="en-US" altLang="ko-KR" sz="1800" b="1" dirty="0"/>
              <a:t>Launch Intel HAXM Documentation’ </a:t>
            </a:r>
            <a:r>
              <a:rPr lang="ko-KR" altLang="en-US" sz="1800" b="1" dirty="0"/>
              <a:t>체크 끄기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(4/4)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883513"/>
            <a:ext cx="4933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41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[Alt]+[Enter] </a:t>
            </a:r>
            <a:r>
              <a:rPr lang="ko-KR" altLang="en-US" sz="1600" b="1" dirty="0"/>
              <a:t>누르면 </a:t>
            </a:r>
            <a:r>
              <a:rPr lang="en-US" altLang="ko-KR" sz="1600" b="1" dirty="0"/>
              <a:t>Button</a:t>
            </a:r>
            <a:r>
              <a:rPr lang="ko-KR" altLang="en-US" sz="1600" b="1" dirty="0"/>
              <a:t>과 관련된 클래스가 자동으로  </a:t>
            </a:r>
            <a:r>
              <a:rPr lang="en-US" altLang="ko-KR" sz="1600" b="1" dirty="0"/>
              <a:t>import</a:t>
            </a:r>
            <a:r>
              <a:rPr lang="ko-KR" altLang="en-US" sz="1600" b="1" dirty="0"/>
              <a:t>문에 추가됨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56" y="2752725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[19/25]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사용하여 </a:t>
            </a:r>
            <a:r>
              <a:rPr lang="en-US" altLang="ko-KR" sz="1600" b="1" dirty="0"/>
              <a:t>activity_main.xml </a:t>
            </a:r>
            <a:r>
              <a:rPr lang="ko-KR" altLang="en-US" sz="1600" b="1" dirty="0"/>
              <a:t>파일에서 만든 객체에 접근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추가</a:t>
            </a:r>
            <a:endParaRPr lang="en-US" altLang="ko-KR" sz="1600" b="1" dirty="0"/>
          </a:p>
        </p:txBody>
      </p:sp>
      <p:pic>
        <p:nvPicPr>
          <p:cNvPr id="2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187700"/>
            <a:ext cx="7200900" cy="67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button1.setoncl”</a:t>
            </a:r>
            <a:r>
              <a:rPr lang="ko-KR" altLang="en-US" sz="1600" b="1" dirty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2740216"/>
            <a:ext cx="6762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[21/25]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“</a:t>
            </a:r>
            <a:r>
              <a:rPr lang="en-US" altLang="ko-KR" sz="1600" b="1" dirty="0"/>
              <a:t>new View”</a:t>
            </a:r>
            <a:r>
              <a:rPr lang="ko-KR" altLang="en-US" sz="1600" b="1" dirty="0"/>
              <a:t>을 입력 후 </a:t>
            </a:r>
            <a:r>
              <a:rPr lang="en-US" altLang="ko-KR" sz="1600" b="1" dirty="0" err="1"/>
              <a:t>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83471"/>
            <a:ext cx="6629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[22/25]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791015"/>
            <a:ext cx="47625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[23/25]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버튼을 클릭했을 때 작동하기 원하는 모든 코드를 </a:t>
            </a:r>
            <a:r>
              <a:rPr lang="en-US" altLang="ko-KR" sz="1600" b="1" dirty="0" err="1"/>
              <a:t>onClick</a:t>
            </a:r>
            <a:r>
              <a:rPr lang="en-US" altLang="ko-KR" sz="1600" b="1" dirty="0"/>
              <a:t>()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입력</a:t>
            </a:r>
            <a:endParaRPr lang="en-US" altLang="ko-KR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859762"/>
            <a:ext cx="4636792" cy="329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73" y="4569660"/>
            <a:ext cx="4630877" cy="17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실행 및 결과 확인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</a:t>
            </a:r>
            <a:r>
              <a:rPr lang="ko-KR" altLang="en-US" sz="1600" b="1" dirty="0"/>
              <a:t>을 클릭해서 프로젝트를 실행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752915"/>
            <a:ext cx="2838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[25/25]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85850"/>
            <a:ext cx="54197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71587"/>
            <a:ext cx="8201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243012"/>
            <a:ext cx="69437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[1/2]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https://developer.android.com/studio/archive.html</a:t>
            </a:r>
            <a:r>
              <a:rPr lang="ko-KR" altLang="en-US" sz="1800" b="1" dirty="0"/>
              <a:t>에 접속 후 </a:t>
            </a:r>
            <a:r>
              <a:rPr lang="en-US" altLang="ko-KR" sz="1800" b="1" dirty="0"/>
              <a:t>Android Studio 3.0 </a:t>
            </a:r>
            <a:r>
              <a:rPr lang="ko-KR" altLang="en-US" sz="1800" b="1" dirty="0"/>
              <a:t>버전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다운로드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51" y="2650112"/>
            <a:ext cx="4959297" cy="4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0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[1/3]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8250"/>
            <a:ext cx="547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[2/3]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string.xml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[2/3]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컴파일되는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들어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gradle.properties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JVM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관련 메모리가 설정되어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받은 </a:t>
            </a:r>
            <a:r>
              <a:rPr lang="en-US" altLang="ko-KR" sz="1800" b="1" dirty="0"/>
              <a:t>Android Studio 3.0 </a:t>
            </a:r>
            <a:r>
              <a:rPr lang="ko-KR" altLang="en-US" sz="1800" b="1" dirty="0"/>
              <a:t>버전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166939"/>
            <a:ext cx="81915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2510218"/>
            <a:ext cx="64865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0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[1/7]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다운로드한 파일</a:t>
            </a:r>
            <a:r>
              <a:rPr lang="en-US" altLang="ko-KR" sz="1800" b="1" dirty="0"/>
              <a:t>(android-studio-ide-171.4408382-windows.exe)</a:t>
            </a:r>
            <a:r>
              <a:rPr lang="ko-KR" altLang="en-US" sz="1800" b="1" dirty="0"/>
              <a:t> 실행 후</a:t>
            </a:r>
            <a:endParaRPr lang="en-US" altLang="ko-KR" sz="1800" b="1" dirty="0"/>
          </a:p>
          <a:p>
            <a:pPr marL="360000" indent="0">
              <a:buNone/>
            </a:pPr>
            <a:r>
              <a:rPr lang="ko-KR" altLang="en-US" sz="1800" b="1" dirty="0"/>
              <a:t>초기화면에서 </a:t>
            </a:r>
            <a:r>
              <a:rPr lang="en-US" altLang="ko-KR" sz="1800" b="1" dirty="0"/>
              <a:t>&lt;Next&gt;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77" y="2763034"/>
            <a:ext cx="4778244" cy="39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9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‘Android Virtual Devices’</a:t>
            </a:r>
            <a:r>
              <a:rPr lang="ko-KR" altLang="en-US" sz="1800" b="1" dirty="0"/>
              <a:t>의 체크를 끄고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4" y="2527346"/>
            <a:ext cx="5238750" cy="33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가 설치될 폴더를 선택한 후 기본값으로 두고 </a:t>
            </a:r>
            <a:r>
              <a:rPr lang="en-US" altLang="ko-KR" sz="1800" b="1" dirty="0"/>
              <a:t>&lt;Next&gt; </a:t>
            </a:r>
            <a:r>
              <a:rPr lang="ko-KR" altLang="en-US" sz="1800" b="1" dirty="0"/>
              <a:t>클릭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[3/7]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59" y="2354300"/>
            <a:ext cx="53166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180000" indent="-360000">
              <a:buFont typeface="Wingdings" charset="2"/>
              <a:buChar char="v"/>
            </a:pPr>
            <a:r>
              <a:rPr lang="ko-KR" altLang="en-US" sz="1800" b="1" dirty="0"/>
              <a:t>시작 메뉴 폴더를 생성하는 화면에서 기본값으로 두고 </a:t>
            </a:r>
            <a:r>
              <a:rPr lang="en-US" altLang="ko-KR" sz="1800" b="1" dirty="0"/>
              <a:t>&lt;Install&gt;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[4/7]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497455"/>
            <a:ext cx="5791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의 설치 진행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[5/7]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553843"/>
            <a:ext cx="57721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468341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[6/7]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595753"/>
            <a:ext cx="5848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5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안드로이드 개발 환경을 설치한다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 완료 화면에서 ‘</a:t>
            </a:r>
            <a:r>
              <a:rPr lang="en-US" altLang="ko-KR" sz="1800" b="1" dirty="0"/>
              <a:t>Start Android Studio</a:t>
            </a:r>
            <a:r>
              <a:rPr lang="ko-KR" altLang="en-US" sz="1800" b="1" dirty="0"/>
              <a:t>’의 체크를 끄고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설치</a:t>
            </a:r>
            <a:r>
              <a:rPr lang="en-US" altLang="ko-KR" sz="2400" dirty="0"/>
              <a:t>[7/7]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8045"/>
            <a:ext cx="8201025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467165"/>
            <a:ext cx="5829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5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[1/12]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[Windows </a:t>
            </a:r>
            <a:r>
              <a:rPr lang="ko-KR" altLang="en-US" sz="1800" b="1" dirty="0"/>
              <a:t>시작</a:t>
            </a:r>
            <a:r>
              <a:rPr lang="en-US" altLang="ko-KR" sz="1800" b="1" dirty="0"/>
              <a:t>]-[Android Studio]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Android Studio</a:t>
            </a:r>
            <a:r>
              <a:rPr lang="ko-KR" altLang="en-US" sz="1800" b="1" dirty="0"/>
              <a:t>를 실행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536507"/>
            <a:ext cx="5048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로고 화면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[2/12]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2600515"/>
            <a:ext cx="36861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Studio Setup Wizard]</a:t>
            </a:r>
            <a:r>
              <a:rPr lang="ko-KR" altLang="en-US" sz="1800" b="1" dirty="0"/>
              <a:t>가 실행됨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환영 화면에서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974698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[3/12]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648140"/>
            <a:ext cx="5810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[Install Type]</a:t>
            </a:r>
            <a:r>
              <a:rPr lang="ko-KR" altLang="en-US" sz="1800" b="1" dirty="0"/>
              <a:t>은 </a:t>
            </a:r>
            <a:r>
              <a:rPr lang="en-US" altLang="ko-KR" sz="1800" b="1" dirty="0"/>
              <a:t>‘Standard</a:t>
            </a:r>
            <a:r>
              <a:rPr lang="ko-KR" altLang="en-US" sz="1800" b="1" dirty="0"/>
              <a:t>’을 선택하고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[4/12]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862453"/>
            <a:ext cx="58197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UI Theme]</a:t>
            </a:r>
            <a:r>
              <a:rPr lang="ko-KR" altLang="en-US" sz="1800" b="1" dirty="0"/>
              <a:t>는 무엇이든 선택</a:t>
            </a:r>
            <a:r>
              <a:rPr lang="en-US" altLang="ko-KR" sz="1800" b="1" dirty="0"/>
              <a:t>.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[5/12]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529078"/>
            <a:ext cx="5829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3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[Verify Settings]</a:t>
            </a:r>
            <a:r>
              <a:rPr lang="ko-KR" altLang="en-US" sz="1800" b="1" dirty="0"/>
              <a:t>에서 다운로드 크기를 확인하고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[6/12]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2429065"/>
            <a:ext cx="58007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안드로이드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의 다운로드 및 설치가 진행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[7/12]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12" y="2933890"/>
            <a:ext cx="58197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6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다운로드 및 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클릭해서 종료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[8/12]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91028"/>
            <a:ext cx="579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초기화면이 나오면 ‘</a:t>
            </a:r>
            <a:r>
              <a:rPr lang="en-US" altLang="ko-KR" sz="1800" b="1" dirty="0"/>
              <a:t>Configure’</a:t>
            </a:r>
            <a:r>
              <a:rPr lang="ko-KR" altLang="en-US" sz="1800" b="1" dirty="0"/>
              <a:t>를 클릭하고 ‘</a:t>
            </a:r>
            <a:r>
              <a:rPr lang="en-US" altLang="ko-KR" sz="1800" b="1" dirty="0"/>
              <a:t>Settings’</a:t>
            </a:r>
            <a:r>
              <a:rPr lang="ko-KR" altLang="en-US" sz="1800" b="1" dirty="0"/>
              <a:t> 선택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903446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[9/12]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52046"/>
            <a:ext cx="5753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왼쪽의 </a:t>
            </a:r>
            <a:r>
              <a:rPr lang="en-US" altLang="ko-KR" sz="1800" b="1" dirty="0"/>
              <a:t>[Appearance &amp; Behavior]-[System Settings]-[Updates]</a:t>
            </a:r>
            <a:r>
              <a:rPr lang="ko-KR" altLang="en-US" sz="1800" b="1" dirty="0"/>
              <a:t>를 선택 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오른쪽의 ‘</a:t>
            </a:r>
            <a:r>
              <a:rPr lang="en-US" altLang="ko-KR" sz="1800" b="1" dirty="0"/>
              <a:t>Automatically check updates for …’</a:t>
            </a:r>
            <a:r>
              <a:rPr lang="ko-KR" altLang="en-US" sz="1800" b="1" dirty="0"/>
              <a:t>의 체크 끄기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[10/12]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862091"/>
            <a:ext cx="7486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7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10820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코딩할 소스의 행 번호가 보이도록 왼쪽의 </a:t>
            </a:r>
            <a:r>
              <a:rPr lang="en-US" altLang="ko-KR" sz="1800" b="1" dirty="0"/>
              <a:t>[Editor]-[General]-[Appearance]</a:t>
            </a:r>
            <a:r>
              <a:rPr lang="ko-KR" altLang="en-US" sz="1800" b="1" dirty="0"/>
              <a:t>를 선택 후 오른쪽의 ‘</a:t>
            </a:r>
            <a:r>
              <a:rPr lang="en-US" altLang="ko-KR" sz="1800" b="1" dirty="0"/>
              <a:t>Show line numbers’</a:t>
            </a:r>
            <a:r>
              <a:rPr lang="ko-KR" altLang="en-US" sz="1800" b="1" dirty="0"/>
              <a:t>에 체크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[11/12]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" y="2651379"/>
            <a:ext cx="75342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편집기의 폰트를 변경하려면 왼쪽의 </a:t>
            </a:r>
            <a:r>
              <a:rPr lang="en-US" altLang="ko-KR" sz="1800" b="1" dirty="0"/>
              <a:t>[Editor]-[Colors &amp; Fonts]</a:t>
            </a:r>
            <a:r>
              <a:rPr lang="ko-KR" altLang="en-US" sz="1800" b="1" dirty="0"/>
              <a:t>에서 설정 가능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변경하지 말고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 클릭해서 설정 마치기</a:t>
            </a:r>
            <a:endParaRPr lang="en-US" altLang="ko-KR" sz="1800" b="1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208598" y="330200"/>
            <a:ext cx="912590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Android Studio </a:t>
            </a:r>
            <a:r>
              <a:rPr lang="ko-KR" altLang="en-US" sz="2400" dirty="0"/>
              <a:t>설정</a:t>
            </a:r>
            <a:r>
              <a:rPr lang="en-US" altLang="ko-KR" sz="2400" dirty="0"/>
              <a:t>[12/12]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163085"/>
            <a:ext cx="8210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6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[1/7]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</a:t>
            </a:r>
            <a:r>
              <a:rPr lang="ko-KR" altLang="en-US" sz="1800" b="1" dirty="0"/>
              <a:t>를 실행한 후 초기화면에서 오른쪽 아래의 ‘</a:t>
            </a:r>
            <a:r>
              <a:rPr lang="en-US" altLang="ko-KR" sz="1800" b="1" dirty="0"/>
              <a:t>Configure</a:t>
            </a:r>
            <a:r>
              <a:rPr lang="ko-KR" altLang="en-US" sz="1800" b="1" dirty="0"/>
              <a:t>’를 클릭하고 </a:t>
            </a:r>
            <a:endParaRPr lang="en-US" altLang="ko-KR" sz="1800" b="1" dirty="0"/>
          </a:p>
          <a:p>
            <a:pPr marL="360000" indent="0">
              <a:buNone/>
            </a:pPr>
            <a:r>
              <a:rPr lang="ko-KR" altLang="en-US" sz="1800" b="1" dirty="0"/>
              <a:t>‘</a:t>
            </a:r>
            <a:r>
              <a:rPr lang="en-US" altLang="ko-KR" sz="1800" b="1" dirty="0"/>
              <a:t>SDK Manager</a:t>
            </a:r>
            <a:r>
              <a:rPr lang="ko-KR" altLang="en-US" sz="1800" b="1" dirty="0"/>
              <a:t>’를 클릭하면 각 안드로이드 버전별로 </a:t>
            </a:r>
            <a:r>
              <a:rPr lang="en-US" altLang="ko-KR" sz="1800" b="1" dirty="0"/>
              <a:t>SDK</a:t>
            </a:r>
            <a:r>
              <a:rPr lang="ko-KR" altLang="en-US" sz="1800" b="1" dirty="0"/>
              <a:t>를 추가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제거할 수 있는 창이 나오는데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현재는 ‘</a:t>
            </a:r>
            <a:r>
              <a:rPr lang="en-US" altLang="ko-KR" sz="1800" b="1" dirty="0"/>
              <a:t>Android API 27’</a:t>
            </a:r>
            <a:r>
              <a:rPr lang="ko-KR" altLang="en-US" sz="1800" b="1" dirty="0"/>
              <a:t>이 설치되어 있는 것을 확인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6676"/>
            <a:ext cx="7467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2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248" y="2048256"/>
            <a:ext cx="9002488" cy="4352544"/>
          </a:xfrm>
        </p:spPr>
        <p:txBody>
          <a:bodyPr/>
          <a:lstStyle/>
          <a:p>
            <a:pPr marL="0" indent="-360000">
              <a:buFont typeface="Wingdings" charset="2"/>
              <a:buChar char="v"/>
            </a:pPr>
            <a:r>
              <a:rPr lang="ko-KR" altLang="en-US" sz="1800" b="1" dirty="0"/>
              <a:t>오른쪽 아래의 ‘</a:t>
            </a:r>
            <a:r>
              <a:rPr lang="en-US" altLang="ko-KR" sz="1800" b="1" dirty="0"/>
              <a:t>Show Package Details’</a:t>
            </a:r>
            <a:r>
              <a:rPr lang="ko-KR" altLang="en-US" sz="1800" b="1" dirty="0"/>
              <a:t>에 체크 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기존의 체크 항목 모두 끄기</a:t>
            </a:r>
            <a:endParaRPr lang="en-US" altLang="ko-KR" sz="1800" b="1" dirty="0"/>
          </a:p>
          <a:p>
            <a:pPr marL="0" indent="-360000">
              <a:buFont typeface="Wingdings" charset="2"/>
              <a:buChar char="v"/>
            </a:pPr>
            <a:r>
              <a:rPr lang="en-US" altLang="ko-KR" sz="1800" b="1" dirty="0"/>
              <a:t>Android 8.0 (Oreo) </a:t>
            </a:r>
            <a:r>
              <a:rPr lang="ko-KR" altLang="en-US" sz="1800" b="1" dirty="0"/>
              <a:t>아래의 ‘</a:t>
            </a:r>
            <a:r>
              <a:rPr lang="en-US" altLang="ko-KR" sz="1800" b="1" dirty="0"/>
              <a:t>Google APIs Intel x86 Atom System Image’</a:t>
            </a:r>
            <a:r>
              <a:rPr lang="ko-KR" altLang="en-US" sz="1800" b="1" dirty="0"/>
              <a:t>와 ‘</a:t>
            </a:r>
            <a:r>
              <a:rPr lang="en-US" altLang="ko-KR" sz="1800" b="1" dirty="0"/>
              <a:t>Android SDK Platform 26’</a:t>
            </a:r>
            <a:r>
              <a:rPr lang="ko-KR" altLang="en-US" sz="1800" b="1" dirty="0"/>
              <a:t>만 체크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87" y="2997456"/>
            <a:ext cx="6155826" cy="38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이번에는 </a:t>
            </a:r>
            <a:r>
              <a:rPr lang="en-US" altLang="ko-KR" sz="1800" b="1" dirty="0"/>
              <a:t>SDK Tools </a:t>
            </a:r>
            <a:r>
              <a:rPr lang="ko-KR" altLang="en-US" sz="1800" b="1" dirty="0"/>
              <a:t>탭을 클릭해서 추가로 ‘</a:t>
            </a:r>
            <a:r>
              <a:rPr lang="en-US" altLang="ko-KR" sz="1800" b="1" dirty="0"/>
              <a:t>Google Play services’</a:t>
            </a:r>
            <a:r>
              <a:rPr lang="ko-KR" altLang="en-US" sz="1800" b="1" dirty="0"/>
              <a:t>에 체크하고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 클릭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만약 </a:t>
            </a:r>
            <a:r>
              <a:rPr lang="en-US" altLang="ko-KR" sz="1800" b="1" dirty="0"/>
              <a:t>[Confirm Change]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&lt;OK&gt;</a:t>
            </a:r>
            <a:r>
              <a:rPr lang="ko-KR" altLang="en-US" sz="1800" b="1" dirty="0"/>
              <a:t> 클릭</a:t>
            </a:r>
            <a:r>
              <a:rPr lang="en-US" altLang="ko-KR" sz="1800" b="1" dirty="0"/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[3/7]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42" y="2627515"/>
            <a:ext cx="6728114" cy="41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7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87189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[License Agreement] </a:t>
            </a:r>
            <a:r>
              <a:rPr lang="ko-KR" altLang="en-US" sz="1800" b="1" dirty="0"/>
              <a:t>창에서 각 상위 항목을 클릭해서 ‘</a:t>
            </a:r>
            <a:r>
              <a:rPr lang="en-US" altLang="ko-KR" sz="1800" b="1" dirty="0"/>
              <a:t>Accept’</a:t>
            </a:r>
            <a:r>
              <a:rPr lang="ko-KR" altLang="en-US" sz="1800" b="1" dirty="0"/>
              <a:t>를 선택한 후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클릭해서 설치 진행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[4/7]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614803"/>
            <a:ext cx="57626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선택한 항목 한동안 다운로드 및 설치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[5/7]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2471928"/>
            <a:ext cx="5781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9002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설치가 완료되면 왼쪽 아래에 ‘</a:t>
            </a:r>
            <a:r>
              <a:rPr lang="en-US" altLang="ko-KR" sz="1800" b="1" dirty="0"/>
              <a:t>Done</a:t>
            </a:r>
            <a:r>
              <a:rPr lang="ko-KR" altLang="en-US" sz="1800" b="1" dirty="0"/>
              <a:t>’이라고 표시</a:t>
            </a:r>
            <a:r>
              <a:rPr lang="en-US" altLang="ko-KR" sz="1800" b="1" dirty="0"/>
              <a:t>. &lt;Finish&gt;</a:t>
            </a:r>
            <a:r>
              <a:rPr lang="ko-KR" altLang="en-US" sz="1800" b="1" dirty="0"/>
              <a:t>를 클릭하여 설치 종료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SDK </a:t>
            </a:r>
            <a:r>
              <a:rPr lang="ko-KR" altLang="en-US" sz="2400" dirty="0"/>
              <a:t>업데이트</a:t>
            </a:r>
            <a:r>
              <a:rPr lang="en-US" altLang="ko-KR" sz="2400" dirty="0"/>
              <a:t>[6/7]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3040"/>
            <a:ext cx="8229600" cy="60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500503"/>
            <a:ext cx="5753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Android Studio </a:t>
            </a:r>
            <a:r>
              <a:rPr lang="ko-KR" altLang="en-US" sz="1800" b="1" dirty="0"/>
              <a:t>초기화면에서 </a:t>
            </a:r>
            <a:r>
              <a:rPr lang="en-US" altLang="ko-KR" sz="1800" b="1" dirty="0"/>
              <a:t>[Start a new Android Studio project]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2505075"/>
            <a:ext cx="5762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운영체제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95275" y="1354321"/>
            <a:ext cx="8524875" cy="431323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개발을 위한 운영체제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Windows, Linux, Mac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Windows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 환경이 가장 보편적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안드로이드 개발 환경을 구축하면 가상의 안드로이드 장치인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AVD(Android Virtual Device)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제공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실제 안드로이드 장비 없이도 안드로이드 장비가 있는 것처럼 작업 가능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[Create Android Project], [Target Android Devices], [Add an Activity to Mobile], [Configure Activity]</a:t>
            </a:r>
            <a:r>
              <a:rPr lang="ko-KR" altLang="en-US" sz="1800" b="1" dirty="0"/>
              <a:t>에서 모두 그대로 두고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마지막 </a:t>
            </a:r>
            <a:r>
              <a:rPr lang="en-US" altLang="ko-KR" sz="1800" b="1" dirty="0"/>
              <a:t>[Component Installer]</a:t>
            </a:r>
            <a:r>
              <a:rPr lang="ko-KR" altLang="en-US" sz="1800" b="1" dirty="0"/>
              <a:t>에서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를 클릭하면 한동안 프로젝트 생성</a:t>
            </a:r>
            <a:r>
              <a:rPr lang="en-US" altLang="ko-KR" sz="1800" b="1" dirty="0"/>
              <a:t> 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만약 </a:t>
            </a:r>
            <a:r>
              <a:rPr lang="en-US" altLang="ko-KR" sz="1800" b="1" dirty="0"/>
              <a:t>[Windows </a:t>
            </a:r>
            <a:r>
              <a:rPr lang="ko-KR" altLang="en-US" sz="1800" b="1" dirty="0"/>
              <a:t>방화벽에서 이 앱의 일부 기능을 차단했습니다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메시지 창이 나오면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액세스 허용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을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[2/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0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[Tip of the Day] </a:t>
            </a:r>
            <a:r>
              <a:rPr lang="ko-KR" altLang="en-US" sz="1800" b="1" dirty="0"/>
              <a:t>창이 나오면 </a:t>
            </a:r>
            <a:r>
              <a:rPr lang="en-US" altLang="ko-KR" sz="1800" b="1" dirty="0"/>
              <a:t>&lt;Close&gt;</a:t>
            </a:r>
            <a:r>
              <a:rPr lang="ko-KR" altLang="en-US" sz="1800" b="1" dirty="0"/>
              <a:t>를 클릭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[3/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[4/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창에 </a:t>
            </a:r>
            <a:r>
              <a:rPr lang="en-US" altLang="ko-KR" sz="1800" b="1" dirty="0"/>
              <a:t>Error</a:t>
            </a:r>
            <a:r>
              <a:rPr lang="ko-KR" altLang="en-US" sz="1800" b="1" dirty="0"/>
              <a:t>가 표시되고 ‘</a:t>
            </a:r>
            <a:r>
              <a:rPr lang="en-US" altLang="ko-KR" sz="1800" b="1" dirty="0"/>
              <a:t>Install Build tools…’</a:t>
            </a:r>
            <a:r>
              <a:rPr lang="ko-KR" altLang="en-US" sz="1800" b="1" dirty="0"/>
              <a:t>라는 파란색 글자가 보이면 클릭해서 추가 설치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96" y="2703368"/>
            <a:ext cx="6771409" cy="36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다운로드 및 설치가 진행된다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설치가 완료되면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5" name="Picture 4" descr="스크린샷 2017-02-25 오전 2.0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9" y="2480235"/>
            <a:ext cx="4025386" cy="403411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[5/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1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다시 프로젝트를 생성한다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아래쪽의 상태 바로 작업의 진행의 완료를 확인하고 메뉴의 </a:t>
            </a:r>
            <a:r>
              <a:rPr lang="en-US" altLang="ko-KR" sz="1800" b="1" dirty="0"/>
              <a:t>[Tools]-[Android]-[AVD Manager]</a:t>
            </a:r>
            <a:r>
              <a:rPr lang="ko-KR" altLang="en-US" sz="1800" b="1" dirty="0"/>
              <a:t> 선택</a:t>
            </a:r>
            <a:endParaRPr lang="en-US" altLang="ko-KR" sz="1800" b="1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[6/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709291"/>
            <a:ext cx="7439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[Android Virtual Device Manager]</a:t>
            </a:r>
            <a:r>
              <a:rPr lang="ko-KR" altLang="en-US" sz="1800" b="1" dirty="0"/>
              <a:t> 실행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현재는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가 하나도 없는 상태</a:t>
            </a:r>
            <a:r>
              <a:rPr lang="en-US" altLang="ko-KR" sz="1800" b="1" dirty="0"/>
              <a:t>.</a:t>
            </a:r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&lt;Create Virtual Device&gt;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[7/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53765"/>
            <a:ext cx="57912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3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[Select Hardware] </a:t>
            </a:r>
            <a:r>
              <a:rPr lang="ko-KR" altLang="en-US" sz="1800" b="1" dirty="0"/>
              <a:t>창에서 왼쪽의 </a:t>
            </a:r>
            <a:r>
              <a:rPr lang="en-US" altLang="ko-KR" sz="1800" b="1" dirty="0"/>
              <a:t>[Phone]</a:t>
            </a:r>
            <a:r>
              <a:rPr lang="ko-KR" altLang="en-US" sz="1800" b="1" dirty="0"/>
              <a:t>이 선택되어 있음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구글의 레퍼런스폰인 ‘</a:t>
            </a:r>
            <a:r>
              <a:rPr lang="en-US" altLang="ko-KR" sz="1800" b="1" dirty="0"/>
              <a:t>Pixel’</a:t>
            </a:r>
            <a:r>
              <a:rPr lang="ko-KR" altLang="en-US" sz="1800" b="1" dirty="0"/>
              <a:t>을 선택하고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[8/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2780613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[9/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</a:t>
            </a:r>
            <a:r>
              <a:rPr lang="en-US" altLang="ko-KR" sz="1800" b="1" dirty="0"/>
              <a:t>Oreo(API 26)’</a:t>
            </a:r>
            <a:r>
              <a:rPr lang="ko-KR" altLang="en-US" sz="1800" b="1" dirty="0"/>
              <a:t>이 선택된 상태에서 </a:t>
            </a:r>
            <a:r>
              <a:rPr lang="en-US" altLang="ko-KR" sz="1800" b="1" dirty="0"/>
              <a:t>&lt;Next&gt;</a:t>
            </a:r>
            <a:r>
              <a:rPr lang="ko-KR" altLang="en-US" sz="1800" b="1" dirty="0"/>
              <a:t>를 클릭한다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70" y="2367589"/>
            <a:ext cx="6203058" cy="42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4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[10/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AVD Name</a:t>
            </a:r>
            <a:r>
              <a:rPr lang="ko-KR" altLang="en-US" sz="1800" b="1" dirty="0"/>
              <a:t>은 적당히 ‘</a:t>
            </a:r>
            <a:r>
              <a:rPr lang="en-US" altLang="ko-KR" sz="1800" b="1" dirty="0"/>
              <a:t>Oreo(Pixel)’ </a:t>
            </a:r>
            <a:r>
              <a:rPr lang="ko-KR" altLang="en-US" sz="1800" b="1" dirty="0"/>
              <a:t>정도로 하고 </a:t>
            </a:r>
            <a:r>
              <a:rPr lang="en-US" altLang="ko-KR" sz="1800" b="1" dirty="0"/>
              <a:t>&lt;Finish&gt;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978"/>
            <a:ext cx="7467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3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최종적으로 완성된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의 모습</a:t>
            </a:r>
            <a:endParaRPr lang="en-US" altLang="ko-KR" sz="1800" b="1" dirty="0"/>
          </a:p>
          <a:p>
            <a:pPr indent="-360000">
              <a:buFont typeface="Wingdings" charset="2"/>
              <a:buChar char="v"/>
            </a:pPr>
            <a:r>
              <a:rPr lang="en-US" altLang="ko-KR" sz="1800" b="1" dirty="0"/>
              <a:t>&lt;Launch&gt;</a:t>
            </a:r>
            <a:r>
              <a:rPr lang="ko-KR" altLang="en-US" sz="1800" b="1" dirty="0"/>
              <a:t>를 클릭해서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 부팅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[11/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3765"/>
            <a:ext cx="7467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/>
              <a:t>(1/2)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40922" y="5696978"/>
            <a:ext cx="8038344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개발 환경 구성이 완료되면 </a:t>
            </a:r>
            <a:r>
              <a:rPr lang="en-US" altLang="ko-KR" sz="1400" b="1" dirty="0">
                <a:latin typeface="+mn-ea"/>
              </a:rPr>
              <a:t>Android Studio</a:t>
            </a:r>
            <a:r>
              <a:rPr lang="ko-KR" altLang="en-US" sz="1400" b="1" dirty="0">
                <a:latin typeface="+mn-ea"/>
              </a:rPr>
              <a:t>를 실행해서 코딩과 수정을 통해 </a:t>
            </a:r>
            <a:r>
              <a:rPr lang="ko-KR" altLang="en-US" sz="1400" b="1" dirty="0" err="1">
                <a:latin typeface="+mn-ea"/>
              </a:rPr>
              <a:t>앱을</a:t>
            </a:r>
            <a:r>
              <a:rPr lang="ko-KR" altLang="en-US" sz="1400" b="1" dirty="0">
                <a:latin typeface="+mn-ea"/>
              </a:rPr>
              <a:t> 개발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코딩된</a:t>
            </a:r>
            <a:r>
              <a:rPr lang="ko-KR" altLang="en-US" sz="1400" b="1" dirty="0">
                <a:latin typeface="+mn-ea"/>
              </a:rPr>
              <a:t> 결과는 </a:t>
            </a:r>
            <a:r>
              <a:rPr lang="en-US" altLang="ko-KR" sz="1400" b="1" dirty="0">
                <a:latin typeface="+mn-ea"/>
              </a:rPr>
              <a:t>AVD</a:t>
            </a:r>
            <a:r>
              <a:rPr lang="ko-KR" altLang="en-US" sz="1400" b="1" dirty="0">
                <a:latin typeface="+mn-ea"/>
              </a:rPr>
              <a:t>에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출력하고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개발자는 그 결과를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33" y="1291778"/>
            <a:ext cx="8422934" cy="42744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잠시 후에 부팅된 </a:t>
            </a:r>
            <a:r>
              <a:rPr lang="en-US" altLang="ko-KR" sz="1800" b="1" dirty="0"/>
              <a:t>AVD</a:t>
            </a:r>
            <a:r>
              <a:rPr lang="ko-KR" altLang="en-US" sz="1800" b="1" dirty="0"/>
              <a:t> 확인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[12/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51" y="2455216"/>
            <a:ext cx="3649699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Settings </a:t>
            </a:r>
            <a:r>
              <a:rPr lang="ko-KR" altLang="en-US" sz="1800" b="1" dirty="0"/>
              <a:t>아이콘을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[13/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457242"/>
            <a:ext cx="4736523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9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indent="-360000">
              <a:buFont typeface="Wingdings" charset="2"/>
              <a:buChar char="v"/>
            </a:pPr>
            <a:r>
              <a:rPr lang="ko-KR" altLang="en-US" sz="1800" b="1" dirty="0"/>
              <a:t>화면을 위로 </a:t>
            </a:r>
            <a:r>
              <a:rPr lang="ko-KR" altLang="en-US" sz="1800" b="1" dirty="0" err="1"/>
              <a:t>스와이프하여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[System]</a:t>
            </a:r>
            <a:r>
              <a:rPr lang="ko-KR" altLang="en-US" sz="1800" b="1" dirty="0"/>
              <a:t> 클릭 </a:t>
            </a:r>
            <a:r>
              <a:rPr lang="en-US" altLang="ko-KR" sz="1800" b="1" dirty="0"/>
              <a:t>- [Languages &amp; input]</a:t>
            </a:r>
            <a:r>
              <a:rPr lang="ko-KR" altLang="en-US" sz="1800" b="1" dirty="0"/>
              <a:t>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[14/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8" y="2639170"/>
            <a:ext cx="4736523" cy="4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[Languages]-[Add a language]</a:t>
            </a:r>
            <a:r>
              <a:rPr lang="ko-KR" altLang="en-US" sz="1800" b="1" dirty="0"/>
              <a:t>를 클릭하고 아래로 </a:t>
            </a:r>
            <a:r>
              <a:rPr lang="ko-KR" altLang="en-US" sz="1800" b="1" dirty="0" err="1"/>
              <a:t>스와이프하여</a:t>
            </a:r>
            <a:r>
              <a:rPr lang="ko-KR" altLang="en-US" sz="1800" b="1" dirty="0"/>
              <a:t> ‘한국어’ 클릭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[15/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587215"/>
            <a:ext cx="7213023" cy="4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‘한국어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대한민국</a:t>
            </a:r>
            <a:r>
              <a:rPr lang="en-US" altLang="ko-KR" sz="1800" b="1" dirty="0"/>
              <a:t>)’</a:t>
            </a:r>
            <a:r>
              <a:rPr lang="ko-KR" altLang="en-US" sz="1800" b="1" dirty="0"/>
              <a:t>을 꾹 누른 채 위로 올려서 첫 번째로 만들기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잠시 기다리면 화면이 한글로 바뀜</a:t>
            </a:r>
            <a:r>
              <a:rPr lang="en-US" altLang="ko-KR" sz="1800" b="1" dirty="0"/>
              <a:t>. 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클릭해서 앞 화면으로 돌아가기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[16/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8" y="2680439"/>
            <a:ext cx="7213023" cy="41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90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맞춤법 기능 해제를 위해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고급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맞춤법 검사기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 클릭 후 ‘</a:t>
            </a:r>
            <a:r>
              <a:rPr lang="ko-KR" altLang="en-US" sz="1800" b="1" dirty="0" err="1"/>
              <a:t>사용’의</a:t>
            </a:r>
            <a:r>
              <a:rPr lang="ko-KR" altLang="en-US" sz="1800" b="1" dirty="0"/>
              <a:t> 오른쪽을 클릭해서 ‘사용 </a:t>
            </a:r>
            <a:r>
              <a:rPr lang="ko-KR" altLang="en-US" sz="1800" b="1" dirty="0" err="1"/>
              <a:t>안함’으로</a:t>
            </a:r>
            <a:r>
              <a:rPr lang="ko-KR" altLang="en-US" sz="1800" b="1" dirty="0"/>
              <a:t> 변경한 후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클릭해서 앞 화면으로 돌아감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[17/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02" y="2744932"/>
            <a:ext cx="4805795" cy="41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6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절전 모드 설정을 위해 </a:t>
            </a:r>
            <a:r>
              <a:rPr lang="en-US" altLang="ko-KR" sz="1800" b="1" dirty="0"/>
              <a:t>&lt;</a:t>
            </a:r>
            <a:r>
              <a:rPr lang="ko-KR" altLang="en-US" sz="1800" b="1" dirty="0"/>
              <a:t>←</a:t>
            </a:r>
            <a:r>
              <a:rPr lang="en-US" altLang="ko-KR" sz="1800" b="1" dirty="0"/>
              <a:t>&gt;</a:t>
            </a:r>
            <a:r>
              <a:rPr lang="ko-KR" altLang="en-US" sz="1800" b="1" dirty="0"/>
              <a:t>를 연속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회 클릭해서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설정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화면으로 돌아와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디스플레이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 선택</a:t>
            </a:r>
            <a:r>
              <a:rPr lang="en-US" altLang="ko-KR" sz="1800" b="1" dirty="0"/>
              <a:t>. [</a:t>
            </a:r>
            <a:r>
              <a:rPr lang="ko-KR" altLang="en-US" sz="1800" b="1" dirty="0"/>
              <a:t>절전 모드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를 클릭한 후 ‘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분’ 선택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[18/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29" y="2669026"/>
            <a:ext cx="7230341" cy="40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1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아래쪽 홈 아이콘</a:t>
            </a:r>
            <a:r>
              <a:rPr lang="en-US" altLang="ko-KR" sz="1800" b="1" dirty="0"/>
              <a:t>(●)</a:t>
            </a:r>
            <a:r>
              <a:rPr lang="ko-KR" altLang="en-US" sz="1800" b="1" dirty="0"/>
              <a:t>을 클릭하면 초기화면으로 돌아감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위쪽 상태 바를 잡아서 아래로 끌어 내리면 현재 알림 확인 가능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아래쪽 돌아가기 아이콘</a:t>
            </a:r>
            <a:r>
              <a:rPr lang="en-US" altLang="ko-KR" sz="1800" b="1" dirty="0"/>
              <a:t>(◀)</a:t>
            </a:r>
            <a:r>
              <a:rPr lang="ko-KR" altLang="en-US" sz="1800" b="1" dirty="0"/>
              <a:t>을 클릭하면 닫힘</a:t>
            </a:r>
            <a:endParaRPr lang="en-US" altLang="ko-KR" sz="1800" b="1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[19/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84" y="2737009"/>
            <a:ext cx="4329545" cy="4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6214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ko-KR" altLang="en-US" sz="1800" b="1" dirty="0"/>
              <a:t>오른쪽 위의 </a:t>
            </a:r>
            <a:r>
              <a:rPr lang="en-US" altLang="ko-KR" sz="1800" b="1" dirty="0"/>
              <a:t>Power </a:t>
            </a:r>
            <a:r>
              <a:rPr lang="ko-KR" altLang="en-US" sz="1800" b="1" dirty="0"/>
              <a:t>버튼을 누르면 스마트폰이 종료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오른쪽 위의 </a:t>
            </a:r>
            <a:r>
              <a:rPr lang="en-US" altLang="ko-KR" sz="1800" b="1" dirty="0"/>
              <a:t>&lt;×&gt;</a:t>
            </a:r>
            <a:r>
              <a:rPr lang="ko-KR" altLang="en-US" sz="1800" b="1" dirty="0"/>
              <a:t>를 눌러 </a:t>
            </a:r>
            <a:r>
              <a:rPr lang="en-US" altLang="ko-KR" sz="1800" b="1" dirty="0"/>
              <a:t>AVD</a:t>
            </a:r>
            <a:r>
              <a:rPr lang="ko-KR" altLang="en-US" sz="1800" b="1"/>
              <a:t> 닫기</a:t>
            </a:r>
            <a:endParaRPr lang="en-US" altLang="ko-KR" sz="1800" b="1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생성</a:t>
            </a:r>
            <a:r>
              <a:rPr lang="en-US" altLang="ko-KR" sz="2400" dirty="0"/>
              <a:t>[20/</a:t>
            </a:r>
            <a:r>
              <a:rPr lang="ko-KR" altLang="ko-KR" sz="2400" dirty="0"/>
              <a:t>2</a:t>
            </a:r>
            <a:r>
              <a:rPr lang="en-US" altLang="ko-KR" sz="2400" dirty="0"/>
              <a:t>0]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164284"/>
            <a:ext cx="8201025" cy="619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4" y="2808415"/>
            <a:ext cx="5589050" cy="38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5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8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개발 환경 ▶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환경의 구성</a:t>
            </a:r>
            <a:r>
              <a:rPr lang="en-US" altLang="ko-KR" sz="2400" dirty="0"/>
              <a:t>(2/2)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462468"/>
            <a:ext cx="8143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60907"/>
            <a:ext cx="7172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74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" y="2495550"/>
            <a:ext cx="56197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4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00490"/>
            <a:ext cx="5410200" cy="364807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[Create Android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095899" y="4590516"/>
            <a:ext cx="1331050" cy="9083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Application Name : </a:t>
            </a:r>
            <a:r>
              <a:rPr lang="ko-KR" altLang="en-US" sz="1400" b="1" dirty="0">
                <a:latin typeface="+mn-ea"/>
              </a:rPr>
              <a:t>프로젝트 이름은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  자동으로 애플리케이션 이름과 동일하게 설정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Company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Domain : </a:t>
            </a:r>
            <a:r>
              <a:rPr lang="ko-KR" altLang="en-US" sz="1400" b="1" dirty="0">
                <a:latin typeface="+mn-ea"/>
              </a:rPr>
              <a:t>회사의 도메인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 (</a:t>
            </a:r>
            <a:r>
              <a:rPr lang="ko-KR" altLang="en-US" sz="1400" b="1" dirty="0">
                <a:latin typeface="+mn-ea"/>
              </a:rPr>
              <a:t>필자가 가정한 가상 주소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Project location : </a:t>
            </a:r>
            <a:r>
              <a:rPr lang="ko-KR" altLang="en-US" sz="1400" b="1" dirty="0">
                <a:latin typeface="+mn-ea"/>
              </a:rPr>
              <a:t>적당한 폴더 지정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한글 안 됨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Package Name : </a:t>
            </a:r>
            <a:r>
              <a:rPr lang="ko-KR" altLang="en-US" sz="1400" b="1" dirty="0">
                <a:latin typeface="+mn-ea"/>
              </a:rPr>
              <a:t>자동 생성되며 도메인 이름과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애플리케이션 이름이 반대로 이어짐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[[Select the form factors and minimum SDK]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Tablet’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2686809"/>
            <a:ext cx="5410200" cy="3990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‘Empty Activity’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6" y="2428875"/>
            <a:ext cx="5362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" y="2422448"/>
            <a:ext cx="4898795" cy="360415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[Configure Activity]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3761014" y="4354939"/>
            <a:ext cx="2074309" cy="92390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8825" y="4867896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Activity Name : </a:t>
            </a:r>
            <a:r>
              <a:rPr lang="ko-KR" altLang="en-US" sz="1400" b="1" dirty="0">
                <a:latin typeface="+mn-ea"/>
              </a:rPr>
              <a:t>기본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소스인 </a:t>
            </a:r>
            <a:r>
              <a:rPr lang="en-US" altLang="ko-KR" sz="1400" b="1" dirty="0">
                <a:latin typeface="+mn-ea"/>
              </a:rPr>
              <a:t>Java </a:t>
            </a:r>
            <a:r>
              <a:rPr lang="ko-KR" altLang="en-US" sz="1400" b="1" dirty="0">
                <a:latin typeface="+mn-ea"/>
              </a:rPr>
              <a:t>파일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이름으로 지정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Layout Name : </a:t>
            </a:r>
            <a:r>
              <a:rPr lang="ko-KR" altLang="en-US" sz="1400" b="1" dirty="0">
                <a:latin typeface="+mn-ea"/>
              </a:rPr>
              <a:t>기본 화면인 </a:t>
            </a:r>
            <a:r>
              <a:rPr lang="en-US" altLang="ko-KR" sz="1400" b="1" dirty="0">
                <a:latin typeface="+mn-ea"/>
              </a:rPr>
              <a:t>XML </a:t>
            </a:r>
            <a:r>
              <a:rPr lang="ko-KR" altLang="en-US" sz="1400" b="1" dirty="0">
                <a:latin typeface="+mn-ea"/>
              </a:rPr>
              <a:t>파일 이름으로 지정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5" y="2364805"/>
            <a:ext cx="5557562" cy="42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43936"/>
            <a:ext cx="6771409" cy="3688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b="1" dirty="0"/>
              <a:t>‘Text’</a:t>
            </a:r>
            <a:r>
              <a:rPr lang="ko-KR" altLang="en-US" b="1" dirty="0"/>
              <a:t>를 클릭해서 </a:t>
            </a:r>
            <a:r>
              <a:rPr lang="en-US" b="1" dirty="0" err="1"/>
              <a:t>android.support.constraint.ConstraintLayout</a:t>
            </a:r>
            <a:r>
              <a:rPr lang="ko-KR" altLang="en-US" b="1" dirty="0"/>
              <a:t>을 </a:t>
            </a:r>
            <a:r>
              <a:rPr lang="en-US" b="1" dirty="0" err="1"/>
              <a:t>RelativeLayout</a:t>
            </a:r>
            <a:r>
              <a:rPr lang="ko-KR" altLang="en-US" b="1" dirty="0"/>
              <a:t>으로 변경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23" y="2724815"/>
            <a:ext cx="69532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옮김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    오른쪽 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2" y="2738099"/>
            <a:ext cx="4675909" cy="3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개발 환경 설치 순서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520571"/>
            <a:ext cx="7724775" cy="44386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2410055"/>
            <a:ext cx="5738615" cy="36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0" y="2864421"/>
            <a:ext cx="4794704" cy="3636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4" y="6150585"/>
            <a:ext cx="2009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Tree</a:t>
            </a:r>
            <a:r>
              <a:rPr lang="ko-KR" altLang="en-US" b="1" dirty="0"/>
              <a:t>의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]</a:t>
            </a:r>
            <a:r>
              <a:rPr lang="ko-KR" altLang="en-US" b="1" dirty="0"/>
              <a:t> 선택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5" y="2360066"/>
            <a:ext cx="6624205" cy="38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0" y="2376015"/>
            <a:ext cx="6641523" cy="31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선택 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0" y="2490898"/>
            <a:ext cx="46958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실행 결과 화면이 나타남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421096"/>
            <a:ext cx="2318632" cy="40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의 초기화면으로 돌아가려면 돌아가기</a:t>
            </a:r>
            <a:r>
              <a:rPr lang="en-US" altLang="ko-KR" b="1" dirty="0"/>
              <a:t>(Back) </a:t>
            </a:r>
            <a:r>
              <a:rPr lang="ko-KR" altLang="en-US" b="1" dirty="0"/>
              <a:t>버튼이나 </a:t>
            </a:r>
            <a:r>
              <a:rPr lang="en-US" altLang="ko-KR" b="1" dirty="0"/>
              <a:t>[ESC]</a:t>
            </a:r>
            <a:r>
              <a:rPr lang="ko-KR" altLang="en-US" b="1" dirty="0"/>
              <a:t>를 누름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1" y="2627786"/>
            <a:ext cx="1775114" cy="3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3" y="1154170"/>
            <a:ext cx="6208568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00038" y="1285815"/>
            <a:ext cx="5220502" cy="5476935"/>
            <a:chOff x="1119187" y="785812"/>
            <a:chExt cx="6948488" cy="7289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87" y="785812"/>
              <a:ext cx="6905625" cy="52863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5970587"/>
              <a:ext cx="6915150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1243569"/>
            <a:ext cx="5076825" cy="507682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명칭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5150843"/>
            <a:ext cx="607695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돌아가기</a:t>
            </a:r>
            <a:r>
              <a:rPr lang="en-US" altLang="ko-KR" sz="1400" b="1" dirty="0">
                <a:latin typeface="+mn-ea"/>
              </a:rPr>
              <a:t>(Back) </a:t>
            </a:r>
            <a:r>
              <a:rPr lang="ko-KR" altLang="en-US" sz="1400" b="1" dirty="0">
                <a:latin typeface="+mn-ea"/>
              </a:rPr>
              <a:t>버튼</a:t>
            </a:r>
            <a:r>
              <a:rPr lang="en-US" altLang="ko-KR" sz="1400" b="1" dirty="0">
                <a:latin typeface="+mn-ea"/>
              </a:rPr>
              <a:t> : </a:t>
            </a:r>
            <a:r>
              <a:rPr lang="ko-KR" altLang="en-US" sz="1400" b="1" dirty="0">
                <a:latin typeface="+mn-ea"/>
              </a:rPr>
              <a:t>키보드 </a:t>
            </a:r>
            <a:r>
              <a:rPr lang="en-US" altLang="ko-KR" sz="1400" b="1" dirty="0">
                <a:latin typeface="+mn-ea"/>
              </a:rPr>
              <a:t>[Ctrl]+[Back Space]</a:t>
            </a:r>
            <a:r>
              <a:rPr lang="ko-KR" altLang="en-US" sz="1400" b="1" dirty="0">
                <a:latin typeface="+mn-ea"/>
              </a:rPr>
              <a:t>와 동일한 기능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홈</a:t>
            </a:r>
            <a:r>
              <a:rPr lang="en-US" altLang="ko-KR" sz="1400" b="1" dirty="0">
                <a:latin typeface="+mn-ea"/>
              </a:rPr>
              <a:t>(Home) </a:t>
            </a:r>
            <a:r>
              <a:rPr lang="ko-KR" altLang="en-US" sz="1400" b="1" dirty="0">
                <a:latin typeface="+mn-ea"/>
              </a:rPr>
              <a:t>버튼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키보드 </a:t>
            </a:r>
            <a:r>
              <a:rPr lang="en-US" altLang="ko-KR" sz="1400" b="1" dirty="0">
                <a:latin typeface="+mn-ea"/>
              </a:rPr>
              <a:t>[Ctrl]+[H]</a:t>
            </a:r>
            <a:r>
              <a:rPr lang="ko-KR" altLang="en-US" sz="1400" b="1" dirty="0">
                <a:latin typeface="+mn-ea"/>
              </a:rPr>
              <a:t>와 동일한 기능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오버뷰</a:t>
            </a:r>
            <a:r>
              <a:rPr lang="en-US" altLang="ko-KR" sz="1400" b="1" dirty="0">
                <a:latin typeface="+mn-ea"/>
              </a:rPr>
              <a:t>(Overview) </a:t>
            </a:r>
            <a:r>
              <a:rPr lang="ko-KR" altLang="en-US" sz="1400" b="1" dirty="0">
                <a:latin typeface="+mn-ea"/>
              </a:rPr>
              <a:t>버튼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실행 중인 앱이 보이고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전환 혹은 종료 가능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상태 바</a:t>
            </a:r>
            <a:r>
              <a:rPr lang="en-US" altLang="ko-KR" sz="1400" b="1" dirty="0">
                <a:latin typeface="+mn-ea"/>
              </a:rPr>
              <a:t>(Status Bar] : 3G </a:t>
            </a:r>
            <a:r>
              <a:rPr lang="ko-KR" altLang="en-US" sz="1400" b="1" dirty="0" err="1">
                <a:latin typeface="+mn-ea"/>
              </a:rPr>
              <a:t>수신율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배터리 상태</a:t>
            </a:r>
            <a:r>
              <a:rPr lang="en-US" altLang="ko-KR" sz="1400" b="1" dirty="0">
                <a:latin typeface="+mn-ea"/>
              </a:rPr>
              <a:t>,</a:t>
            </a:r>
            <a:r>
              <a:rPr lang="ko-KR" altLang="en-US" sz="1400" b="1" dirty="0">
                <a:latin typeface="+mn-ea"/>
              </a:rPr>
              <a:t> 시간 등 나타냄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타이틀 바</a:t>
            </a:r>
            <a:r>
              <a:rPr lang="en-US" altLang="ko-KR" sz="1400" b="1" dirty="0">
                <a:latin typeface="+mn-ea"/>
              </a:rPr>
              <a:t>(Title Bar) : </a:t>
            </a:r>
            <a:r>
              <a:rPr lang="ko-KR" altLang="en-US" sz="1400" b="1" dirty="0" err="1">
                <a:latin typeface="+mn-ea"/>
              </a:rPr>
              <a:t>안드로이드</a:t>
            </a:r>
            <a:r>
              <a:rPr lang="ko-KR" altLang="en-US" sz="1400" b="1" dirty="0">
                <a:latin typeface="+mn-ea"/>
              </a:rPr>
              <a:t> 프로젝트 이름 나타냄</a:t>
            </a: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029200" y="3848100"/>
            <a:ext cx="752476" cy="13027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(1/4)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제어판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[</a:t>
            </a:r>
            <a:r>
              <a:rPr lang="ko-KR" altLang="en-US" sz="1800" b="1" dirty="0"/>
              <a:t>시스템 및 보안</a:t>
            </a:r>
            <a:r>
              <a:rPr lang="en-US" altLang="ko-KR" sz="1800" b="1" dirty="0"/>
              <a:t>]-[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</a:t>
            </a:r>
            <a:r>
              <a:rPr lang="ko-KR" altLang="en-US" sz="1800" b="1" dirty="0"/>
              <a:t> 실행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시스템</a:t>
            </a:r>
            <a:r>
              <a:rPr lang="en-US" altLang="ko-KR" sz="1800" b="1" dirty="0"/>
              <a:t>] </a:t>
            </a:r>
            <a:r>
              <a:rPr lang="ko-KR" altLang="en-US" sz="1800" b="1" dirty="0"/>
              <a:t>부분에서 </a:t>
            </a:r>
            <a:r>
              <a:rPr lang="en-US" altLang="ko-KR" sz="1800" b="1" dirty="0"/>
              <a:t>CPU, RAM, </a:t>
            </a:r>
            <a:r>
              <a:rPr lang="ko-KR" altLang="en-US" sz="1800" b="1" dirty="0"/>
              <a:t>시스템 종류를 확인</a:t>
            </a: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9" y="2763415"/>
            <a:ext cx="6132211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[1/7]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전환</a:t>
            </a:r>
            <a:endParaRPr lang="en-US" altLang="ko-KR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16717" y="368912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[Ctrl]+[←]</a:t>
              </a:r>
            </a:p>
            <a:p>
              <a:r>
                <a:rPr lang="en-US" altLang="ko-KR" sz="1400" b="1" dirty="0">
                  <a:latin typeface="+mn-ea"/>
                </a:rPr>
                <a:t>[Ctrl]+[→]</a:t>
              </a:r>
            </a:p>
            <a:p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8" y="2456977"/>
            <a:ext cx="2243492" cy="3943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824" y="3297011"/>
            <a:ext cx="3381375" cy="207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824" y="5373461"/>
            <a:ext cx="31623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kern="0" dirty="0" err="1"/>
              <a:t>알람</a:t>
            </a:r>
            <a:r>
              <a:rPr lang="ko-KR" altLang="en-US" sz="1800" b="1" kern="0" dirty="0"/>
              <a:t> 추가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론처 버튼 클릭 후 시계 버튼 선택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아래쪽의 </a:t>
            </a:r>
            <a:r>
              <a:rPr lang="en-US" altLang="ko-KR" sz="1600" b="1" dirty="0"/>
              <a:t>&lt;+&gt;</a:t>
            </a:r>
            <a:r>
              <a:rPr lang="ko-KR" altLang="en-US" sz="1600" b="1" dirty="0"/>
              <a:t>를 클릭해서 </a:t>
            </a:r>
            <a:r>
              <a:rPr lang="ko-KR" altLang="en-US" sz="1600" b="1" dirty="0" err="1"/>
              <a:t>알람</a:t>
            </a:r>
            <a:r>
              <a:rPr lang="ko-KR" altLang="en-US" sz="1600" b="1" dirty="0"/>
              <a:t> 시간 추가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61" y="3113855"/>
            <a:ext cx="4407477" cy="3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/7]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바탕화면에서 카메라 버튼 클릭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셔터 버튼을 클릭하면 가상 화면이 촬영</a:t>
            </a:r>
            <a:endParaRPr lang="en-US" altLang="ko-KR" sz="16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갤러리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바탕화면에서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갤러리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클릭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사진의 편집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작업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84" y="3523042"/>
            <a:ext cx="1821596" cy="3298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142" y="3515561"/>
            <a:ext cx="5918238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크롬 버튼 클릭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9" y="2803368"/>
            <a:ext cx="4358822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바탕화면을 몇 초 동안 누른 후 </a:t>
            </a:r>
            <a:r>
              <a:rPr lang="en-US" altLang="ko-KR" sz="1600" b="1" dirty="0">
                <a:latin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</a:rPr>
              <a:t>배경화면</a:t>
            </a:r>
            <a:r>
              <a:rPr lang="en-US" altLang="ko-KR" sz="1600" b="1" dirty="0">
                <a:latin typeface="맑은 고딕" pitchFamily="50" charset="-127"/>
              </a:rPr>
              <a:t>] </a:t>
            </a:r>
            <a:r>
              <a:rPr lang="ko-KR" altLang="en-US" sz="1600" b="1" dirty="0">
                <a:latin typeface="맑은 고딕" pitchFamily="50" charset="-127"/>
              </a:rPr>
              <a:t>선택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9" y="2847338"/>
            <a:ext cx="5989801" cy="3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6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오버뷰</a:t>
            </a:r>
            <a:r>
              <a:rPr lang="ko-KR" altLang="en-US" b="1" dirty="0">
                <a:latin typeface="맑은 고딕" pitchFamily="50" charset="-127"/>
              </a:rPr>
              <a:t> 버튼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전체 실행 중인 앱을 보여주고 다시 앱을 화면 앞으로 가져오거나 종료하는 기능 수행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1" y="2888234"/>
            <a:ext cx="4000357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7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>
                <a:latin typeface="맑은 고딕" pitchFamily="50" charset="-127"/>
              </a:rPr>
              <a:t>론처</a:t>
            </a:r>
            <a:r>
              <a:rPr lang="ko-KR" altLang="en-US" sz="1600" b="1" dirty="0">
                <a:latin typeface="맑은 고딕" pitchFamily="50" charset="-127"/>
              </a:rPr>
              <a:t> 버튼 클릭 후 아이콘을 몇 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삭제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13" y="3122042"/>
            <a:ext cx="5526075" cy="3337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25" y="3117463"/>
            <a:ext cx="1804837" cy="3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프로젝트 닫음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이름을 클릭하면 다시 프로젝트가 열림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폴더 검색해서 프로젝트를 열어도 됨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7136"/>
            <a:ext cx="4825475" cy="1542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86" y="4228767"/>
            <a:ext cx="5889614" cy="25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여러 개의 프로젝트를 열려면 </a:t>
            </a:r>
            <a:r>
              <a:rPr lang="en-US" altLang="ko-KR" sz="1600" b="1" dirty="0"/>
              <a:t>[File]-[open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Recent]-[</a:t>
            </a:r>
            <a:r>
              <a:rPr lang="ko-KR" altLang="en-US" sz="1600" b="1" dirty="0"/>
              <a:t>프로젝트 이름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&lt;New Window&gt;</a:t>
            </a:r>
            <a:r>
              <a:rPr lang="ko-KR" altLang="en-US" sz="1600" b="1" dirty="0"/>
              <a:t>를 클릭하면 새로운 창이 열려서 여러 개의 프로젝트 동시 작업 가능</a:t>
            </a:r>
            <a:r>
              <a:rPr lang="en-US" altLang="ko-KR" sz="1600" b="1" dirty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128962"/>
            <a:ext cx="6105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Android Studio </a:t>
            </a:r>
            <a:r>
              <a:rPr lang="ko-KR" altLang="en-US" b="1" dirty="0">
                <a:latin typeface="맑은 고딕" pitchFamily="50" charset="-127"/>
              </a:rPr>
              <a:t>프로젝트 내보내기</a:t>
            </a:r>
            <a:r>
              <a:rPr lang="en-US" altLang="ko-KR" b="1" dirty="0">
                <a:latin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프로젝트가 생성된 폴더를 통째로 복사하거나 압축해서 보내거나 가져오면 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750503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개발 환경 설치 </a:t>
            </a:r>
            <a:r>
              <a:rPr lang="ko-KR" altLang="en-US" dirty="0">
                <a:latin typeface="HY헤드라인M"/>
                <a:ea typeface="HY헤드라인M"/>
              </a:rPr>
              <a:t>▶</a:t>
            </a:r>
            <a:r>
              <a:rPr lang="ko-KR" altLang="en-US" b="1" dirty="0"/>
              <a:t> </a:t>
            </a:r>
            <a:r>
              <a:rPr lang="ko-KR" altLang="en-US" sz="2400" dirty="0"/>
              <a:t>인텔 </a:t>
            </a:r>
            <a:r>
              <a:rPr lang="en-US" altLang="ko-KR" sz="2400" dirty="0"/>
              <a:t>HAXM </a:t>
            </a:r>
            <a:r>
              <a:rPr lang="ko-KR" altLang="en-US" sz="2400" dirty="0"/>
              <a:t>설치</a:t>
            </a:r>
            <a:r>
              <a:rPr lang="en-US" altLang="ko-KR" sz="2400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https://software.intel.com/en-us/articles/intel-hardwareaccelerated-</a:t>
            </a:r>
          </a:p>
          <a:p>
            <a:pPr marL="0" indent="0">
              <a:buNone/>
            </a:pPr>
            <a:r>
              <a:rPr lang="en-US" altLang="ko-KR" sz="1800" b="1" dirty="0"/>
              <a:t>execution-manager-intel-</a:t>
            </a:r>
            <a:r>
              <a:rPr lang="en-US" altLang="ko-KR" sz="1800" b="1" dirty="0" err="1"/>
              <a:t>haxm</a:t>
            </a:r>
            <a:r>
              <a:rPr lang="ko-KR" altLang="en-US" sz="1800" b="1" dirty="0"/>
              <a:t>에 접속 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r>
              <a:rPr lang="en-US" altLang="ko-KR" sz="1800" b="1" dirty="0"/>
              <a:t>Intel HAXM </a:t>
            </a:r>
            <a:r>
              <a:rPr lang="ko-KR" altLang="en-US" sz="1800" b="1" dirty="0"/>
              <a:t>압축 파일 다운로드</a:t>
            </a:r>
            <a:endParaRPr lang="en-US" altLang="ko-KR" sz="1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8" y="1212998"/>
            <a:ext cx="8192643" cy="6001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16" y="3160337"/>
            <a:ext cx="5538955" cy="34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696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[Import </a:t>
            </a:r>
            <a:r>
              <a:rPr lang="en-US" sz="1600" b="1" dirty="0"/>
              <a:t>project (</a:t>
            </a:r>
            <a:r>
              <a:rPr lang="en-US" sz="1600" b="1" dirty="0" err="1"/>
              <a:t>Gradle</a:t>
            </a:r>
            <a:r>
              <a:rPr lang="en-US" sz="1600" b="1" dirty="0"/>
              <a:t>, Eclipse ADT, etc.)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 선택 후 작성된 프로젝트 폴더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7" y="2883853"/>
            <a:ext cx="7264977" cy="31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가져올 폴더 지정 후 프로젝트 변환 옵션 체크한 상태에서 </a:t>
            </a:r>
            <a:r>
              <a:rPr lang="en-US" altLang="ko-KR" sz="1600" b="1" dirty="0"/>
              <a:t>&lt;Finish&gt; </a:t>
            </a:r>
            <a:r>
              <a:rPr lang="ko-KR" altLang="en-US" sz="1600" b="1" dirty="0"/>
              <a:t>클릭 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3" y="2769553"/>
            <a:ext cx="40957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23" y="3814180"/>
            <a:ext cx="4052455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변환 완료된 </a:t>
            </a:r>
            <a:r>
              <a:rPr lang="ko-KR" altLang="en-US" sz="1600" b="1" dirty="0" err="1"/>
              <a:t>이클립스</a:t>
            </a:r>
            <a:r>
              <a:rPr lang="ko-KR" altLang="en-US" sz="1600" b="1" dirty="0"/>
              <a:t> 프로젝트는 </a:t>
            </a:r>
            <a:r>
              <a:rPr lang="en-US" altLang="ko-KR" sz="1600" b="1" dirty="0"/>
              <a:t>Android Studio</a:t>
            </a:r>
            <a:r>
              <a:rPr lang="ko-KR" altLang="en-US" sz="1600" b="1" dirty="0"/>
              <a:t> 프로젝트와 같은 방법으로 사용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6" y="2883853"/>
            <a:ext cx="6416386" cy="3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메뉴 </a:t>
            </a:r>
            <a:r>
              <a:rPr lang="en-US" altLang="ko-KR" sz="1600" b="1" dirty="0"/>
              <a:t>[File ]-[New Project]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이름은 </a:t>
            </a:r>
            <a:r>
              <a:rPr lang="en-US" altLang="ko-KR" sz="1600" b="1" dirty="0" err="1"/>
              <a:t>BaseApp</a:t>
            </a:r>
            <a:r>
              <a:rPr lang="ko-KR" altLang="en-US" sz="1600" b="1" dirty="0"/>
              <a:t>이라고 지정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5" y="3094373"/>
            <a:ext cx="4849091" cy="3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[Target Android Devices]</a:t>
            </a:r>
            <a:r>
              <a:rPr lang="ko-KR" altLang="en-US" sz="1600" b="1" dirty="0"/>
              <a:t>에서 앱을 실행한 환경을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7" y="2769171"/>
            <a:ext cx="4883727" cy="3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[3/25]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Activity to Mobile]</a:t>
            </a:r>
            <a:r>
              <a:rPr lang="ko-KR" altLang="en-US" sz="1600" b="1" dirty="0"/>
              <a:t>에서 디폴트인 </a:t>
            </a:r>
            <a:r>
              <a:rPr lang="en-US" altLang="ko-KR" sz="1600" b="1" dirty="0"/>
              <a:t>Empty Activity</a:t>
            </a:r>
            <a:r>
              <a:rPr lang="ko-KR" altLang="en-US" sz="1600" b="1" dirty="0"/>
              <a:t>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Configure Activity]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89" y="3108786"/>
            <a:ext cx="4300921" cy="33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[java]-</a:t>
            </a:r>
            <a:r>
              <a:rPr lang="fr-FR" sz="1600" b="1" dirty="0"/>
              <a:t>[</a:t>
            </a:r>
            <a:r>
              <a:rPr lang="fr-FR" sz="1600" b="1" dirty="0" err="1"/>
              <a:t>com.cookandroid.baseapp</a:t>
            </a:r>
            <a:r>
              <a:rPr lang="fr-FR" sz="1600" b="1" dirty="0"/>
              <a:t>]</a:t>
            </a:r>
            <a:r>
              <a:rPr lang="en-US" altLang="ko-KR" sz="1600" b="1" dirty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가 기본적으로</a:t>
            </a:r>
            <a:r>
              <a:rPr lang="en-US" altLang="ko-KR" sz="1600" b="1" dirty="0"/>
              <a:t> </a:t>
            </a:r>
          </a:p>
          <a:p>
            <a:pPr marL="539750" lvl="2" indent="0">
              <a:buNone/>
            </a:pPr>
            <a:r>
              <a:rPr lang="ko-KR" altLang="en-US" sz="1600" b="1" dirty="0"/>
              <a:t>      열려있을 것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/>
              <a:t>activity_main.xml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을 클릭하고</a:t>
            </a:r>
            <a:r>
              <a:rPr lang="ko-KR" altLang="en-US" sz="1600" dirty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8" y="3080833"/>
            <a:ext cx="6061364" cy="3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[5/25]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화면 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2714501"/>
            <a:ext cx="7596992" cy="3451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807271"/>
            <a:ext cx="6543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나옴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그 중에서 </a:t>
            </a:r>
            <a:r>
              <a:rPr lang="en-US" altLang="ko-KR" sz="1600" b="1" dirty="0" err="1"/>
              <a:t>layout_height</a:t>
            </a:r>
            <a:r>
              <a:rPr lang="ko-KR" altLang="en-US" sz="1600" b="1" dirty="0"/>
              <a:t>를 더블클릭해서 선택하면 자동 완성됨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32" y="3153687"/>
            <a:ext cx="5940136" cy="33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7738</TotalTime>
  <Words>3624</Words>
  <Application>Microsoft Office PowerPoint</Application>
  <PresentationFormat>화면 슬라이드 쇼(4:3)</PresentationFormat>
  <Paragraphs>341</Paragraphs>
  <Slides>123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2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안드로이드 개요와  개발 환경 설치</vt:lpstr>
      <vt:lpstr>PowerPoint 프레젠테이션</vt:lpstr>
      <vt:lpstr>PowerPoint 프레젠테이션</vt:lpstr>
      <vt:lpstr>1. 안드로이드 개발 환경 ▶ 개발 운영체제</vt:lpstr>
      <vt:lpstr>1. 안드로이드 개발 환경 ▶ 개발 환경의 구성(1/2)</vt:lpstr>
      <vt:lpstr>1. 안드로이드 개발 환경 ▶ 개발 환경의 구성(2/2)</vt:lpstr>
      <vt:lpstr>3. 안드로이드 개발 환경 설치 ▶ 개발 환경 설치 순서</vt:lpstr>
      <vt:lpstr>3. 안드로이드 개발 환경 설치 ▶ 인텔 HAXM 설치(1/4)</vt:lpstr>
      <vt:lpstr>3. 안드로이드 개발 환경 설치 ▶ 인텔 HAXM 설치(2/4)</vt:lpstr>
      <vt:lpstr>3. 안드로이드 개발 환경 설치 ▶ 인텔 HAXM 설치(3/4)</vt:lpstr>
      <vt:lpstr>3. 안드로이드 개발 환경 설치 ▶ 인텔 HAXM 설치(4/4)</vt:lpstr>
      <vt:lpstr>3. 안드로이드 개발 환경 설치 ▶ Android Studio 설치[1/2]</vt:lpstr>
      <vt:lpstr>3. 안드로이드 개발 환경 설치 ▶ Android Studio 설치[2/2]</vt:lpstr>
      <vt:lpstr>3. 안드로이드 개발 환경 설치 ▶ Android Studio 설치[1/7]</vt:lpstr>
      <vt:lpstr>3. 안드로이드 개발 환경 설치 ▶ Android Studio 설치[2/7]</vt:lpstr>
      <vt:lpstr>3. 안드로이드 개발 환경 설치 ▶ Android Studio 설치[3/7]</vt:lpstr>
      <vt:lpstr>3. 안드로이드 개발 환경 설치 ▶ Android Studio 설치[4/7]</vt:lpstr>
      <vt:lpstr>3. 안드로이드 개발 환경 설치 ▶ Android Studio 설치[5/7]</vt:lpstr>
      <vt:lpstr>3. 안드로이드 개발 환경 설치 ▶ Android Studio 설치[6/7]</vt:lpstr>
      <vt:lpstr>3. 안드로이드 개발 환경 설치 ▶ Android Studio 설치[7/7]</vt:lpstr>
      <vt:lpstr>3. 안드로이드 개발 환경 설치 ▶ Android Studio 설정[1/12]</vt:lpstr>
      <vt:lpstr>3. 안드로이드 개발 환경 설치 ▶ Android Studio 설정[2/12]</vt:lpstr>
      <vt:lpstr>3. 안드로이드 개발 환경 설치 ▶ Android Studio 설정[3/12]</vt:lpstr>
      <vt:lpstr>3. 안드로이드 개발 환경 설치 ▶ Android Studio 설정[4/12]</vt:lpstr>
      <vt:lpstr>3. 안드로이드 개발 환경 설치 ▶ Android Studio 설정[5/12]</vt:lpstr>
      <vt:lpstr>3. 안드로이드 개발 환경 설치 ▶ Android Studio 설정[6/12]</vt:lpstr>
      <vt:lpstr>3. 안드로이드 개발 환경 설치 ▶ Android Studio 설정[7/12]</vt:lpstr>
      <vt:lpstr>3. 안드로이드 개발 환경 설치 ▶ Android Studio 설정[8/12]</vt:lpstr>
      <vt:lpstr>3. 안드로이드 개발 환경 설치 ▶ Android Studio 설정[9/12]</vt:lpstr>
      <vt:lpstr>3. 안드로이드 개발 환경 설치 ▶ Android Studio 설정[10/12]</vt:lpstr>
      <vt:lpstr>3. 안드로이드 개발 환경 설치 ▶ Android Studio 설정[11/12]</vt:lpstr>
      <vt:lpstr>3. 안드로이드 개발 환경 설치 ▶ Android Studio 설정[12/12]</vt:lpstr>
      <vt:lpstr>3. 안드로이드 개발 환경 설치 ▶ SDK 업데이트[1/7]</vt:lpstr>
      <vt:lpstr>3. 안드로이드 개발 환경 설치 ▶ SDK 업데이트[2/7]</vt:lpstr>
      <vt:lpstr>3. 안드로이드 개발 환경 설치 ▶ SDK 업데이트[3/7]</vt:lpstr>
      <vt:lpstr>3. 안드로이드 개발 환경 설치 ▶ SDK 업데이트[4/7]</vt:lpstr>
      <vt:lpstr>3. 안드로이드 개발 환경 설치 ▶ SDK 업데이트[5/7]</vt:lpstr>
      <vt:lpstr>3. 안드로이드 개발 환경 설치 ▶ SDK 업데이트[6/7]</vt:lpstr>
      <vt:lpstr>3. 안드로이드 개발 환경 설치 ▶ AVD 생성[1/20]</vt:lpstr>
      <vt:lpstr>3. 안드로이드 개발 환경 설치 ▶ AVD 생성[2/20]</vt:lpstr>
      <vt:lpstr>3. 안드로이드 개발 환경 설치 ▶ AVD 생성[3/20]</vt:lpstr>
      <vt:lpstr>3. 안드로이드 개발 환경 설치 ▶ AVD 생성[4/20]</vt:lpstr>
      <vt:lpstr>3. 안드로이드 개발 환경 설치 ▶ AVD 생성[5/20]</vt:lpstr>
      <vt:lpstr>3. 안드로이드 개발 환경 설치 ▶ AVD 생성[6/20]</vt:lpstr>
      <vt:lpstr>3. 안드로이드 개발 환경 설치 ▶ AVD 생성[7/20]</vt:lpstr>
      <vt:lpstr>3. 안드로이드 개발 환경 설치 ▶ AVD 생성[8/20]</vt:lpstr>
      <vt:lpstr>3. 안드로이드 개발 환경 설치 ▶ AVD 생성[9/20]</vt:lpstr>
      <vt:lpstr>3. 안드로이드 개발 환경 설치 ▶ AVD 생성[10/20]</vt:lpstr>
      <vt:lpstr>3. 안드로이드 개발 환경 설치 ▶ AVD 생성[11/20]</vt:lpstr>
      <vt:lpstr>3. 안드로이드 개발 환경 설치 ▶ AVD 생성[12/20]</vt:lpstr>
      <vt:lpstr>3. 안드로이드 개발 환경 설치 ▶ AVD 생성[13/20]</vt:lpstr>
      <vt:lpstr>3. 안드로이드 개발 환경 설치 ▶ AVD 생성[14/20]</vt:lpstr>
      <vt:lpstr>3. 안드로이드 개발 환경 설치 ▶ AVD 생성[15/20]</vt:lpstr>
      <vt:lpstr>3. 안드로이드 개발 환경 설치 ▶ AVD 생성[16/20]</vt:lpstr>
      <vt:lpstr>3. 안드로이드 개발 환경 설치 ▶ AVD 생성[17/20]</vt:lpstr>
      <vt:lpstr>3. 안드로이드 개발 환경 설치 ▶ AVD 생성[18/20]</vt:lpstr>
      <vt:lpstr>3. 안드로이드 개발 환경 설치 ▶ AVD 생성[19/20]</vt:lpstr>
      <vt:lpstr>3. 안드로이드 개발 환경 설치 ▶ AVD 생성[20/20]</vt:lpstr>
      <vt:lpstr>처음 만드는   안드로이드 애플리케이션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3. 안드로이드 애플리케이션 작성</vt:lpstr>
      <vt:lpstr>4. 프로젝트의 구성 ▶ BaseApp 프로젝트 구성[1/3] </vt:lpstr>
      <vt:lpstr>4. 프로젝트의 구성 ▶ BaseApp 프로젝트 구성[2/3] </vt:lpstr>
      <vt:lpstr>4. 프로젝트의 구성 ▶ BaseApp 프로젝트 구성[2/3]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김 기락</cp:lastModifiedBy>
  <cp:revision>413</cp:revision>
  <cp:lastPrinted>2018-05-28T23:00:41Z</cp:lastPrinted>
  <dcterms:created xsi:type="dcterms:W3CDTF">2007-11-27T23:54:21Z</dcterms:created>
  <dcterms:modified xsi:type="dcterms:W3CDTF">2018-05-28T23:00:50Z</dcterms:modified>
</cp:coreProperties>
</file>